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786" r:id="rId2"/>
    <p:sldId id="787" r:id="rId3"/>
    <p:sldId id="788" r:id="rId4"/>
    <p:sldId id="789" r:id="rId5"/>
    <p:sldId id="790" r:id="rId6"/>
    <p:sldId id="791" r:id="rId7"/>
    <p:sldId id="792" r:id="rId8"/>
    <p:sldId id="793" r:id="rId9"/>
    <p:sldId id="794" r:id="rId10"/>
    <p:sldId id="795" r:id="rId11"/>
    <p:sldId id="796" r:id="rId12"/>
    <p:sldId id="797" r:id="rId13"/>
    <p:sldId id="798" r:id="rId14"/>
    <p:sldId id="799" r:id="rId15"/>
    <p:sldId id="800" r:id="rId16"/>
    <p:sldId id="801" r:id="rId17"/>
    <p:sldId id="802" r:id="rId18"/>
    <p:sldId id="803" r:id="rId19"/>
    <p:sldId id="804" r:id="rId20"/>
    <p:sldId id="805" r:id="rId21"/>
    <p:sldId id="806" r:id="rId22"/>
    <p:sldId id="807" r:id="rId23"/>
    <p:sldId id="808" r:id="rId24"/>
    <p:sldId id="809" r:id="rId25"/>
    <p:sldId id="810" r:id="rId26"/>
    <p:sldId id="811" r:id="rId27"/>
    <p:sldId id="812" r:id="rId28"/>
    <p:sldId id="813" r:id="rId29"/>
    <p:sldId id="814" r:id="rId30"/>
    <p:sldId id="815" r:id="rId31"/>
    <p:sldId id="816" r:id="rId32"/>
    <p:sldId id="817" r:id="rId33"/>
    <p:sldId id="818" r:id="rId34"/>
    <p:sldId id="819" r:id="rId35"/>
    <p:sldId id="820" r:id="rId36"/>
    <p:sldId id="821" r:id="rId37"/>
    <p:sldId id="822" r:id="rId38"/>
    <p:sldId id="823" r:id="rId39"/>
    <p:sldId id="824" r:id="rId40"/>
    <p:sldId id="825" r:id="rId41"/>
    <p:sldId id="826" r:id="rId42"/>
    <p:sldId id="827" r:id="rId43"/>
    <p:sldId id="828" r:id="rId44"/>
    <p:sldId id="829" r:id="rId45"/>
    <p:sldId id="830" r:id="rId46"/>
    <p:sldId id="831" r:id="rId47"/>
    <p:sldId id="83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7050"/>
    <a:srgbClr val="77CD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27"/>
    <p:restoredTop sz="86902"/>
  </p:normalViewPr>
  <p:slideViewPr>
    <p:cSldViewPr snapToGrid="0" snapToObjects="1">
      <p:cViewPr>
        <p:scale>
          <a:sx n="137" d="100"/>
          <a:sy n="137" d="100"/>
        </p:scale>
        <p:origin x="14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9F888-49C4-2749-BFDB-17EE75F36407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D2290-80F2-564B-8A16-5443DD2B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66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87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38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7"/>
          <p:cNvSpPr/>
          <p:nvPr/>
        </p:nvSpPr>
        <p:spPr>
          <a:xfrm>
            <a:off x="0" y="6449478"/>
            <a:ext cx="12192000" cy="408522"/>
          </a:xfrm>
          <a:prstGeom prst="rect">
            <a:avLst/>
          </a:prstGeom>
          <a:solidFill>
            <a:srgbClr val="1131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114F10"/>
                </a:solidFill>
              </a:defRPr>
            </a:pPr>
            <a:endParaRPr/>
          </a:p>
        </p:txBody>
      </p:sp>
      <p:sp>
        <p:nvSpPr>
          <p:cNvPr id="21" name="文本框 8"/>
          <p:cNvSpPr txBox="1"/>
          <p:nvPr/>
        </p:nvSpPr>
        <p:spPr>
          <a:xfrm>
            <a:off x="8895905" y="6463267"/>
            <a:ext cx="2898736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苹方 中等"/>
                <a:ea typeface="苹方 中等"/>
                <a:cs typeface="苹方 中等"/>
                <a:sym typeface="苹方 中等"/>
              </a:defRPr>
            </a:pPr>
            <a:r>
              <a:t>贪心科技 | </a:t>
            </a:r>
            <a:r>
              <a:rPr sz="1100"/>
              <a:t>让每个人享受个性化教育服务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290969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5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74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9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26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65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06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53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7030D-7F47-FF45-B8C4-CEC2470D3FFA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04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jpg"/><Relationship Id="rId3" Type="http://schemas.openxmlformats.org/officeDocument/2006/relationships/image" Target="../media/image43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jpg"/><Relationship Id="rId3" Type="http://schemas.openxmlformats.org/officeDocument/2006/relationships/image" Target="../media/image48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375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806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1479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1353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001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3425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8065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2783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4872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7386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201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4875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9793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4241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6992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8581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043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7989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1982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3538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5822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344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9811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7538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783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413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950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7037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6671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028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3229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5312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1212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308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8778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6700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9084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790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18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3193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1997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8298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3521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883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3148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0587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6304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27651</TotalTime>
  <Words>0</Words>
  <Application>Microsoft Macintosh PowerPoint</Application>
  <PresentationFormat>Widescreen</PresentationFormat>
  <Paragraphs>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Calibri</vt:lpstr>
      <vt:lpstr>Calibri Light</vt:lpstr>
      <vt:lpstr>苹方 中等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Wenzhe</dc:creator>
  <cp:lastModifiedBy>Wenzhe Li</cp:lastModifiedBy>
  <cp:revision>325</cp:revision>
  <cp:lastPrinted>2019-04-18T03:52:32Z</cp:lastPrinted>
  <dcterms:created xsi:type="dcterms:W3CDTF">2018-12-08T11:02:37Z</dcterms:created>
  <dcterms:modified xsi:type="dcterms:W3CDTF">2019-11-03T21:27:58Z</dcterms:modified>
</cp:coreProperties>
</file>